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565861"/>
          </a:xfrm>
        </p:spPr>
        <p:txBody>
          <a:bodyPr/>
          <a:lstStyle/>
          <a:p>
            <a:br>
              <a:rPr lang="fr-FR" dirty="0"/>
            </a:br>
            <a:r>
              <a:rPr lang="fr-FR" dirty="0"/>
              <a:t>PROJET SMART-patate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>
              <a:effectLst/>
            </a:endParaRPr>
          </a:p>
          <a:p>
            <a:r>
              <a:rPr lang="nl-NL" dirty="0">
                <a:effectLst/>
              </a:rPr>
              <a:t>Luc Van De Velde</a:t>
            </a:r>
          </a:p>
          <a:p>
            <a:r>
              <a:rPr lang="nl-NL" dirty="0">
                <a:effectLst/>
              </a:rPr>
              <a:t>Ammar </a:t>
            </a:r>
            <a:r>
              <a:rPr lang="nl-NL" dirty="0" err="1">
                <a:effectLst/>
              </a:rPr>
              <a:t>Diarra</a:t>
            </a:r>
            <a:r>
              <a:rPr lang="nl-NL" dirty="0">
                <a:effectLst/>
              </a:rPr>
              <a:t> 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589" y="6025594"/>
            <a:ext cx="1588411" cy="83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861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projet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Nous cherchons a réaliser un capteur capacitif a l’aide d’un pomme de terre </a:t>
            </a:r>
            <a:br>
              <a:rPr lang="fr-FR" dirty="0"/>
            </a:br>
            <a:r>
              <a:rPr lang="fr-FR" dirty="0"/>
              <a:t>                       Nous allons donc étudier Les Différentes Expériences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65" y="6084277"/>
            <a:ext cx="1476430" cy="7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5907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des expériences menées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1"/>
          </p:nvPr>
        </p:nvSpPr>
        <p:spPr>
          <a:xfrm>
            <a:off x="898952" y="1828799"/>
            <a:ext cx="4876800" cy="3124201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Expérience 1</a:t>
            </a:r>
          </a:p>
          <a:p>
            <a:endParaRPr lang="fr-FR" dirty="0"/>
          </a:p>
          <a:p>
            <a:r>
              <a:rPr lang="fr-FR" dirty="0"/>
              <a:t>Pourquoi parles t’on de capteur capacitif?</a:t>
            </a:r>
          </a:p>
          <a:p>
            <a:endParaRPr lang="fr-FR" dirty="0"/>
          </a:p>
          <a:p>
            <a:r>
              <a:rPr lang="fr-FR" dirty="0"/>
              <a:t>Déduisez en quel composant le corps humain remplace t’il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Expérience 2</a:t>
            </a:r>
          </a:p>
          <a:p>
            <a:endParaRPr lang="fr-FR" dirty="0"/>
          </a:p>
          <a:p>
            <a:r>
              <a:rPr lang="fr-FR" dirty="0"/>
              <a:t>Pourquoi les valeurs de l’amplitude du signal varient t’elles en fonction de la manière dont on touches la patate ?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 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692" y="5844327"/>
            <a:ext cx="1934308" cy="1013673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4" y="4296524"/>
            <a:ext cx="3489547" cy="232241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391" y="4296524"/>
            <a:ext cx="3032176" cy="232241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120" y="375769"/>
            <a:ext cx="3429144" cy="237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0881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 du fonctionnement du circuit et du fonctionnement du capteur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41412" y="2134895"/>
            <a:ext cx="4876800" cy="3124201"/>
          </a:xfrm>
        </p:spPr>
        <p:txBody>
          <a:bodyPr/>
          <a:lstStyle/>
          <a:p>
            <a:r>
              <a:rPr lang="fr-FR" dirty="0"/>
              <a:t> FONCTIONNEMENT DU CIRCUIT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>
          <a:xfrm>
            <a:off x="6297357" y="2075802"/>
            <a:ext cx="4876800" cy="3124200"/>
          </a:xfrm>
        </p:spPr>
        <p:txBody>
          <a:bodyPr/>
          <a:lstStyle/>
          <a:p>
            <a:r>
              <a:rPr lang="fr-FR" dirty="0"/>
              <a:t>FONCTIONNEMENT DU CAPTEUR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314" y="5791200"/>
            <a:ext cx="2035686" cy="10668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10" y="3181350"/>
            <a:ext cx="6221880" cy="3162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44800" y="3793067"/>
            <a:ext cx="2032000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844800" y="4995333"/>
            <a:ext cx="1168400" cy="7958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3053143" y="3487969"/>
            <a:ext cx="2352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Montage RLC(système capacitif)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605921" y="5791200"/>
            <a:ext cx="37154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FF0000"/>
                </a:solidFill>
              </a:rPr>
              <a:t>Circuit RC(filtre passe bas)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01742" y="4097867"/>
            <a:ext cx="2034015" cy="169333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7244292" y="3654567"/>
            <a:ext cx="1858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6"/>
                </a:solidFill>
              </a:rPr>
              <a:t>Partie ajouté</a:t>
            </a:r>
          </a:p>
        </p:txBody>
      </p:sp>
    </p:spTree>
    <p:extLst>
      <p:ext uri="{BB962C8B-B14F-4D97-AF65-F5344CB8AC3E}">
        <p14:creationId xmlns:p14="http://schemas.microsoft.com/office/powerpoint/2010/main" val="131984273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3" y="461109"/>
            <a:ext cx="9905998" cy="1905000"/>
          </a:xfrm>
        </p:spPr>
        <p:txBody>
          <a:bodyPr/>
          <a:lstStyle/>
          <a:p>
            <a:pPr algn="ctr"/>
            <a:r>
              <a:rPr lang="fr-FR" dirty="0"/>
              <a:t>Présentation du prototype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D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5661" y="5623161"/>
            <a:ext cx="2356339" cy="1234839"/>
          </a:xfrm>
          <a:prstGeom prst="rect">
            <a:avLst/>
          </a:prstGeom>
        </p:spPr>
      </p:pic>
      <p:sp>
        <p:nvSpPr>
          <p:cNvPr id="9" name="AutoShape 5" descr="Image"/>
          <p:cNvSpPr>
            <a:spLocks noChangeAspect="1" noChangeArrowheads="1"/>
          </p:cNvSpPr>
          <p:nvPr/>
        </p:nvSpPr>
        <p:spPr bwMode="auto">
          <a:xfrm>
            <a:off x="112713" y="-1241985"/>
            <a:ext cx="114859" cy="11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374" y="2392211"/>
            <a:ext cx="5171023" cy="262917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18" y="2153818"/>
            <a:ext cx="2143912" cy="415056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141136" y="2906049"/>
            <a:ext cx="4704180" cy="26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22454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399163" y="1500187"/>
            <a:ext cx="6858000" cy="38576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57271" y="1500189"/>
            <a:ext cx="6858000" cy="385762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13704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48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Bilan du projet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 Projet Nous A Permis D’apprendre des Connaissance Liés A L’</a:t>
            </a:r>
            <a:r>
              <a:rPr lang="fr-FR" dirty="0" err="1"/>
              <a:t>éléctronique</a:t>
            </a:r>
            <a:r>
              <a:rPr lang="fr-FR" dirty="0"/>
              <a:t> Ainsi Que La Programmation </a:t>
            </a:r>
            <a:r>
              <a:rPr lang="fr-FR" dirty="0" err="1"/>
              <a:t>Arduino</a:t>
            </a:r>
            <a:r>
              <a:rPr lang="fr-FR" dirty="0"/>
              <a:t>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850" y="5654087"/>
            <a:ext cx="2343150" cy="12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094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TM03457485[[fn=Maillage]]</Template>
  <TotalTime>716</TotalTime>
  <Words>122</Words>
  <Application>Microsoft Office PowerPoint</Application>
  <PresentationFormat>Grand écran</PresentationFormat>
  <Paragraphs>35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Maillage</vt:lpstr>
      <vt:lpstr> PROJET SMART-patate</vt:lpstr>
      <vt:lpstr>Contexte du projet </vt:lpstr>
      <vt:lpstr>Résultat des expériences menées</vt:lpstr>
      <vt:lpstr>explication du fonctionnement du circuit et du fonctionnement du capteur</vt:lpstr>
      <vt:lpstr>Présentation du prototype</vt:lpstr>
      <vt:lpstr>Présentation PowerPoint</vt:lpstr>
      <vt:lpstr>Bilan du projet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SMART-patate</dc:title>
  <dc:creator>ammar DIARRA</dc:creator>
  <cp:lastModifiedBy>VAN DE VELDE LUC</cp:lastModifiedBy>
  <cp:revision>15</cp:revision>
  <dcterms:created xsi:type="dcterms:W3CDTF">2016-11-20T19:41:16Z</dcterms:created>
  <dcterms:modified xsi:type="dcterms:W3CDTF">2016-11-25T09:31:34Z</dcterms:modified>
</cp:coreProperties>
</file>